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[イメージ: チームワークを表す4人のシルエットアイコン]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[イメージ: プロファイルカードのスクリーンショット風図]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[イメージ: 警告アイコンとチェックリスト]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[イメージ: 3ステップのフロー図]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[イメージ: 左に人物アイコン、右にグラフアイコン、矢印で接続]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[イメージ: 会社ロゴまたはチームワークを表すシンプルなアイコン]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[イメージ: 4つの人物アイコン（役職別）とそれぞれの吹き出し]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メンバープロファイル分析</dc:title>
  <dc:subject>PptxGenJS Presentation</dc:subject>
  <dc:creator>Created by Marp</dc:creator>
  <cp:lastModifiedBy>Created by Marp</cp:lastModifiedBy>
  <cp:revision>1</cp:revision>
  <dcterms:created xsi:type="dcterms:W3CDTF">2026-01-10T14:15:32Z</dcterms:created>
  <dcterms:modified xsi:type="dcterms:W3CDTF">2026-01-10T14:15:32Z</dcterms:modified>
</cp:coreProperties>
</file>